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81" r:id="rId23"/>
    <p:sldId id="282" r:id="rId24"/>
    <p:sldId id="278" r:id="rId25"/>
    <p:sldId id="279" r:id="rId26"/>
    <p:sldId id="283" r:id="rId27"/>
    <p:sldId id="268" r:id="rId28"/>
    <p:sldId id="26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CDF25-5857-4429-A9C4-609A7741B90F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AD8A-EAE7-4BD4-9154-54FA3CBE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1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1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1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8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1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2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6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2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4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9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/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5050E-9232-41FF-ACE1-6DF96593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0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rrajaei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Rheumatoid Arthritis &amp; spleen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A.R.Rajaei MD</a:t>
            </a:r>
          </a:p>
          <a:p>
            <a:r>
              <a:rPr lang="en-US" dirty="0" smtClean="0">
                <a:hlinkClick r:id="rId2"/>
              </a:rPr>
              <a:t>arrajaei@gmail.com</a:t>
            </a:r>
            <a:endParaRPr lang="en-US" dirty="0" smtClean="0"/>
          </a:p>
          <a:p>
            <a:r>
              <a:rPr lang="en-US" dirty="0" smtClean="0"/>
              <a:t>Rheumatology Department</a:t>
            </a:r>
          </a:p>
          <a:p>
            <a:r>
              <a:rPr lang="en-US" dirty="0" smtClean="0"/>
              <a:t>Loghman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4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10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571500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6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11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839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89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12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6096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6019800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0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13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9313"/>
            <a:ext cx="9144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455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14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1143000"/>
            <a:ext cx="152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9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15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63000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1447800"/>
            <a:ext cx="137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83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16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39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1828800"/>
            <a:ext cx="1447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11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17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153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19050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96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18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3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524000"/>
            <a:ext cx="1600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19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4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Key points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1"/>
            <a:ext cx="8839200" cy="4724400"/>
          </a:xfrm>
        </p:spPr>
        <p:txBody>
          <a:bodyPr>
            <a:normAutofit/>
          </a:bodyPr>
          <a:lstStyle/>
          <a:p>
            <a:r>
              <a:rPr lang="en-US" b="1" dirty="0" smtClean="0"/>
              <a:t>LGL leukemia/rheumatoid arthritis and </a:t>
            </a:r>
            <a:r>
              <a:rPr lang="en-US" b="1" dirty="0" err="1" smtClean="0"/>
              <a:t>Felty’s</a:t>
            </a:r>
            <a:r>
              <a:rPr lang="en-US" b="1" dirty="0" smtClean="0"/>
              <a:t> syndrome </a:t>
            </a:r>
            <a:r>
              <a:rPr lang="en-US" dirty="0" smtClean="0"/>
              <a:t>are part of the same disease.</a:t>
            </a:r>
          </a:p>
          <a:p>
            <a:r>
              <a:rPr lang="en-US" b="1" dirty="0" smtClean="0"/>
              <a:t>LGL leukemia/rheumatoid arthritis and </a:t>
            </a:r>
            <a:r>
              <a:rPr lang="en-US" b="1" dirty="0" err="1" smtClean="0"/>
              <a:t>Felty’s</a:t>
            </a:r>
            <a:r>
              <a:rPr lang="en-US" b="1" dirty="0" smtClean="0"/>
              <a:t> syndrome </a:t>
            </a:r>
            <a:r>
              <a:rPr lang="en-US" dirty="0" smtClean="0"/>
              <a:t>share similarity in </a:t>
            </a:r>
            <a:r>
              <a:rPr lang="en-US" b="1" dirty="0" smtClean="0">
                <a:latin typeface="Agency FB" panose="020B0503020202020204" pitchFamily="34" charset="0"/>
              </a:rPr>
              <a:t>clinical presentation, immunologic, pathologic, and genetic features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Low dose of immunosuppressive treatment </a:t>
            </a:r>
            <a:r>
              <a:rPr lang="en-US" dirty="0" smtClean="0"/>
              <a:t>is effective in both patients with LGL leukemia and </a:t>
            </a:r>
            <a:r>
              <a:rPr lang="en-US" dirty="0" err="1" smtClean="0"/>
              <a:t>Felty’s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52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20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39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1905000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21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58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495300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27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22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019175"/>
            <a:ext cx="91154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172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23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0"/>
            <a:ext cx="90392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767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24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553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7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25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3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752600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76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26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62138"/>
            <a:ext cx="9144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977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27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90678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6600" y="59436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28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0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0"/>
            <a:ext cx="9144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75260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1772265"/>
            <a:ext cx="1143000" cy="234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1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838200"/>
            <a:ext cx="1447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12954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32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"/>
            <a:ext cx="8696325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0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4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867400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 &amp; spleen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A.R.Rajaei MD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050E-9232-41FF-ACE1-6DF96593BF44}" type="slidenum">
              <a:rPr lang="en-US" smtClean="0"/>
              <a:t>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2578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40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224</Words>
  <Application>Microsoft Office PowerPoint</Application>
  <PresentationFormat>On-screen Show (4:3)</PresentationFormat>
  <Paragraphs>90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Rheumatoid Arthritis &amp; spleen</vt:lpstr>
      <vt:lpstr>Key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Rheumatoid Arthritis &amp; spleen</dc:title>
  <dc:creator>Dr.Rajaei</dc:creator>
  <cp:lastModifiedBy>Dr.Rajaei</cp:lastModifiedBy>
  <cp:revision>30</cp:revision>
  <dcterms:created xsi:type="dcterms:W3CDTF">2024-02-06T07:52:14Z</dcterms:created>
  <dcterms:modified xsi:type="dcterms:W3CDTF">2024-02-06T08:42:17Z</dcterms:modified>
</cp:coreProperties>
</file>